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4"/>
  </p:sldMasterIdLst>
  <p:notesMasterIdLst>
    <p:notesMasterId r:id="rId15"/>
  </p:notesMasterIdLst>
  <p:handoutMasterIdLst>
    <p:handoutMasterId r:id="rId16"/>
  </p:handoutMasterIdLst>
  <p:sldIdLst>
    <p:sldId id="284" r:id="rId5"/>
    <p:sldId id="256" r:id="rId6"/>
    <p:sldId id="283" r:id="rId7"/>
    <p:sldId id="271" r:id="rId8"/>
    <p:sldId id="279" r:id="rId9"/>
    <p:sldId id="281" r:id="rId10"/>
    <p:sldId id="280" r:id="rId11"/>
    <p:sldId id="257" r:id="rId12"/>
    <p:sldId id="285" r:id="rId13"/>
    <p:sldId id="28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84"/>
            <p14:sldId id="256"/>
          </p14:sldIdLst>
        </p14:section>
        <p14:section name="Design, Morph, Annotate, Work Together, Tell Me" id="{B9B51309-D148-4332-87C2-07BE32FBCA3B}">
          <p14:sldIdLst>
            <p14:sldId id="283"/>
            <p14:sldId id="271"/>
            <p14:sldId id="279"/>
            <p14:sldId id="281"/>
            <p14:sldId id="280"/>
            <p14:sldId id="257"/>
            <p14:sldId id="285"/>
          </p14:sldIdLst>
        </p14:section>
        <p14:section name="Learn More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241" autoAdjust="0"/>
  </p:normalViewPr>
  <p:slideViewPr>
    <p:cSldViewPr snapToGrid="0">
      <p:cViewPr varScale="1">
        <p:scale>
          <a:sx n="71" d="100"/>
          <a:sy n="71" d="100"/>
        </p:scale>
        <p:origin x="90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11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81F38-5B16-4524-A99A-F1565C436D1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20EBE5-AB1A-4F6F-99AD-2407BF5901D0}">
      <dgm:prSet phldrT="[Text]"/>
      <dgm:spPr/>
      <dgm:t>
        <a:bodyPr/>
        <a:lstStyle/>
        <a:p>
          <a:endParaRPr lang="en-US" dirty="0"/>
        </a:p>
      </dgm:t>
    </dgm:pt>
    <dgm:pt modelId="{A279F485-03D3-47BA-BAA6-2CDAB07244B5}" type="parTrans" cxnId="{D90B1530-677E-4B10-A175-69053BF1B4CB}">
      <dgm:prSet/>
      <dgm:spPr/>
      <dgm:t>
        <a:bodyPr/>
        <a:lstStyle/>
        <a:p>
          <a:endParaRPr lang="en-US"/>
        </a:p>
      </dgm:t>
    </dgm:pt>
    <dgm:pt modelId="{E73FA737-DDAF-4304-87CE-F00E5897122E}" type="sibTrans" cxnId="{D90B1530-677E-4B10-A175-69053BF1B4CB}">
      <dgm:prSet/>
      <dgm:spPr/>
      <dgm:t>
        <a:bodyPr/>
        <a:lstStyle/>
        <a:p>
          <a:endParaRPr lang="en-US"/>
        </a:p>
      </dgm:t>
    </dgm:pt>
    <dgm:pt modelId="{D2A355F7-22C2-491A-A0A4-EF64AFD27FD5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r>
            <a:rPr lang="en-US" dirty="0">
              <a:solidFill>
                <a:schemeClr val="accent1"/>
              </a:solidFill>
            </a:rPr>
            <a:t>YOU</a:t>
          </a:r>
        </a:p>
      </dgm:t>
    </dgm:pt>
    <dgm:pt modelId="{0B7609CE-50FF-4D82-975A-DE188FAB90BB}" type="parTrans" cxnId="{F3A0638E-241B-46F6-AFF9-DEABDF8E3E8E}">
      <dgm:prSet/>
      <dgm:spPr/>
      <dgm:t>
        <a:bodyPr/>
        <a:lstStyle/>
        <a:p>
          <a:endParaRPr lang="en-US"/>
        </a:p>
      </dgm:t>
    </dgm:pt>
    <dgm:pt modelId="{FABD43C4-AE4C-426E-9629-26C490902E7F}" type="sibTrans" cxnId="{F3A0638E-241B-46F6-AFF9-DEABDF8E3E8E}">
      <dgm:prSet/>
      <dgm:spPr/>
      <dgm:t>
        <a:bodyPr/>
        <a:lstStyle/>
        <a:p>
          <a:endParaRPr lang="en-US"/>
        </a:p>
      </dgm:t>
    </dgm:pt>
    <dgm:pt modelId="{4FB28807-DF75-4258-B167-5266A3BCFCFA}">
      <dgm:prSet phldrT="[Text]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>
              <a:solidFill>
                <a:schemeClr val="accent1"/>
              </a:solidFill>
            </a:rPr>
            <a:t>HOW</a:t>
          </a:r>
        </a:p>
      </dgm:t>
    </dgm:pt>
    <dgm:pt modelId="{0709D4D6-FB66-44EA-BA58-7EB7EE28F832}" type="sibTrans" cxnId="{825239DD-FA89-4E1C-97B0-E5C7D54203B6}">
      <dgm:prSet/>
      <dgm:spPr/>
      <dgm:t>
        <a:bodyPr/>
        <a:lstStyle/>
        <a:p>
          <a:endParaRPr lang="en-US"/>
        </a:p>
      </dgm:t>
    </dgm:pt>
    <dgm:pt modelId="{B86C191D-1ECC-4C59-BC6D-609A1E065E53}" type="parTrans" cxnId="{825239DD-FA89-4E1C-97B0-E5C7D54203B6}">
      <dgm:prSet/>
      <dgm:spPr/>
      <dgm:t>
        <a:bodyPr/>
        <a:lstStyle/>
        <a:p>
          <a:endParaRPr lang="en-US"/>
        </a:p>
      </dgm:t>
    </dgm:pt>
    <dgm:pt modelId="{B3F0818A-F1EF-4A19-870C-9E5F5C0F3104}" type="pres">
      <dgm:prSet presAssocID="{EBA81F38-5B16-4524-A99A-F1565C436D12}" presName="Name0" presStyleCnt="0">
        <dgm:presLayoutVars>
          <dgm:dir/>
          <dgm:animLvl val="lvl"/>
          <dgm:resizeHandles val="exact"/>
        </dgm:presLayoutVars>
      </dgm:prSet>
      <dgm:spPr/>
    </dgm:pt>
    <dgm:pt modelId="{1BF5FEB3-9896-453C-94BD-BEDA093C355D}" type="pres">
      <dgm:prSet presAssocID="{4FB28807-DF75-4258-B167-5266A3BCFCFA}" presName="compositeNode" presStyleCnt="0">
        <dgm:presLayoutVars>
          <dgm:bulletEnabled val="1"/>
        </dgm:presLayoutVars>
      </dgm:prSet>
      <dgm:spPr/>
    </dgm:pt>
    <dgm:pt modelId="{826F794E-9588-4346-BDA0-E2AC1D76F0B5}" type="pres">
      <dgm:prSet presAssocID="{4FB28807-DF75-4258-B167-5266A3BCFCFA}" presName="bgRect" presStyleLbl="node1" presStyleIdx="0" presStyleCnt="2"/>
      <dgm:spPr/>
    </dgm:pt>
    <dgm:pt modelId="{4075DA74-0DF7-473A-A7A2-6A3BD57BD6B2}" type="pres">
      <dgm:prSet presAssocID="{4FB28807-DF75-4258-B167-5266A3BCFCFA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F2D81E5A-2CDA-4F76-83A1-8D2610DB61F9}" type="pres">
      <dgm:prSet presAssocID="{4FB28807-DF75-4258-B167-5266A3BCFCFA}" presName="childNode" presStyleLbl="node1" presStyleIdx="0" presStyleCnt="2">
        <dgm:presLayoutVars>
          <dgm:bulletEnabled val="1"/>
        </dgm:presLayoutVars>
      </dgm:prSet>
      <dgm:spPr/>
    </dgm:pt>
    <dgm:pt modelId="{C5C81488-5E3D-4C96-9E73-E08627471DE1}" type="pres">
      <dgm:prSet presAssocID="{0709D4D6-FB66-44EA-BA58-7EB7EE28F832}" presName="hSp" presStyleCnt="0"/>
      <dgm:spPr/>
    </dgm:pt>
    <dgm:pt modelId="{2FA66105-0994-456A-924F-3E6036F0366A}" type="pres">
      <dgm:prSet presAssocID="{0709D4D6-FB66-44EA-BA58-7EB7EE28F832}" presName="vProcSp" presStyleCnt="0"/>
      <dgm:spPr/>
    </dgm:pt>
    <dgm:pt modelId="{1216C5D8-761D-466F-A135-91537E69EE49}" type="pres">
      <dgm:prSet presAssocID="{0709D4D6-FB66-44EA-BA58-7EB7EE28F832}" presName="vSp1" presStyleCnt="0"/>
      <dgm:spPr/>
    </dgm:pt>
    <dgm:pt modelId="{52440771-9668-4EFA-A97A-A69E935DE0DA}" type="pres">
      <dgm:prSet presAssocID="{0709D4D6-FB66-44EA-BA58-7EB7EE28F832}" presName="simulatedConn" presStyleLbl="solidFgAcc1" presStyleIdx="0" presStyleCnt="1"/>
      <dgm:spPr/>
    </dgm:pt>
    <dgm:pt modelId="{EFE790B2-C6EF-4D9F-ADA9-84429511D70D}" type="pres">
      <dgm:prSet presAssocID="{0709D4D6-FB66-44EA-BA58-7EB7EE28F832}" presName="vSp2" presStyleCnt="0"/>
      <dgm:spPr/>
    </dgm:pt>
    <dgm:pt modelId="{03B236B4-2213-4820-AEDC-06DF95B2EF83}" type="pres">
      <dgm:prSet presAssocID="{0709D4D6-FB66-44EA-BA58-7EB7EE28F832}" presName="sibTrans" presStyleCnt="0"/>
      <dgm:spPr/>
    </dgm:pt>
    <dgm:pt modelId="{F283FAE3-0931-4A8F-B7BA-5FBAD0871B60}" type="pres">
      <dgm:prSet presAssocID="{D2A355F7-22C2-491A-A0A4-EF64AFD27FD5}" presName="compositeNode" presStyleCnt="0">
        <dgm:presLayoutVars>
          <dgm:bulletEnabled val="1"/>
        </dgm:presLayoutVars>
      </dgm:prSet>
      <dgm:spPr/>
    </dgm:pt>
    <dgm:pt modelId="{69D7D163-CCD9-4359-8A8F-82F9FEBBE432}" type="pres">
      <dgm:prSet presAssocID="{D2A355F7-22C2-491A-A0A4-EF64AFD27FD5}" presName="bgRect" presStyleLbl="node1" presStyleIdx="1" presStyleCnt="2"/>
      <dgm:spPr/>
    </dgm:pt>
    <dgm:pt modelId="{F56C6027-0688-4D5C-8768-890833F28F1C}" type="pres">
      <dgm:prSet presAssocID="{D2A355F7-22C2-491A-A0A4-EF64AFD27FD5}" presName="parentNode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90B1530-677E-4B10-A175-69053BF1B4CB}" srcId="{4FB28807-DF75-4258-B167-5266A3BCFCFA}" destId="{5920EBE5-AB1A-4F6F-99AD-2407BF5901D0}" srcOrd="0" destOrd="0" parTransId="{A279F485-03D3-47BA-BAA6-2CDAB07244B5}" sibTransId="{E73FA737-DDAF-4304-87CE-F00E5897122E}"/>
    <dgm:cxn modelId="{F3A0638E-241B-46F6-AFF9-DEABDF8E3E8E}" srcId="{EBA81F38-5B16-4524-A99A-F1565C436D12}" destId="{D2A355F7-22C2-491A-A0A4-EF64AFD27FD5}" srcOrd="1" destOrd="0" parTransId="{0B7609CE-50FF-4D82-975A-DE188FAB90BB}" sibTransId="{FABD43C4-AE4C-426E-9629-26C490902E7F}"/>
    <dgm:cxn modelId="{B6CF6593-4056-45FA-A4B6-492B2C4E07B3}" type="presOf" srcId="{D2A355F7-22C2-491A-A0A4-EF64AFD27FD5}" destId="{F56C6027-0688-4D5C-8768-890833F28F1C}" srcOrd="1" destOrd="0" presId="urn:microsoft.com/office/officeart/2005/8/layout/hProcess7"/>
    <dgm:cxn modelId="{C7F5D5AE-52F4-4BC5-9ED5-80BFF6631FAA}" type="presOf" srcId="{4FB28807-DF75-4258-B167-5266A3BCFCFA}" destId="{826F794E-9588-4346-BDA0-E2AC1D76F0B5}" srcOrd="0" destOrd="0" presId="urn:microsoft.com/office/officeart/2005/8/layout/hProcess7"/>
    <dgm:cxn modelId="{913E39BF-9D62-432E-BE8E-821C0536836A}" type="presOf" srcId="{5920EBE5-AB1A-4F6F-99AD-2407BF5901D0}" destId="{F2D81E5A-2CDA-4F76-83A1-8D2610DB61F9}" srcOrd="0" destOrd="0" presId="urn:microsoft.com/office/officeart/2005/8/layout/hProcess7"/>
    <dgm:cxn modelId="{825239DD-FA89-4E1C-97B0-E5C7D54203B6}" srcId="{EBA81F38-5B16-4524-A99A-F1565C436D12}" destId="{4FB28807-DF75-4258-B167-5266A3BCFCFA}" srcOrd="0" destOrd="0" parTransId="{B86C191D-1ECC-4C59-BC6D-609A1E065E53}" sibTransId="{0709D4D6-FB66-44EA-BA58-7EB7EE28F832}"/>
    <dgm:cxn modelId="{6665CCE3-17A8-4790-B69E-13E5FEBD810E}" type="presOf" srcId="{D2A355F7-22C2-491A-A0A4-EF64AFD27FD5}" destId="{69D7D163-CCD9-4359-8A8F-82F9FEBBE432}" srcOrd="0" destOrd="0" presId="urn:microsoft.com/office/officeart/2005/8/layout/hProcess7"/>
    <dgm:cxn modelId="{4D3C10ED-1153-466E-B76C-02CE706B54D5}" type="presOf" srcId="{4FB28807-DF75-4258-B167-5266A3BCFCFA}" destId="{4075DA74-0DF7-473A-A7A2-6A3BD57BD6B2}" srcOrd="1" destOrd="0" presId="urn:microsoft.com/office/officeart/2005/8/layout/hProcess7"/>
    <dgm:cxn modelId="{986CB4EE-5024-4BEF-9CF1-38DAB0C654F0}" type="presOf" srcId="{EBA81F38-5B16-4524-A99A-F1565C436D12}" destId="{B3F0818A-F1EF-4A19-870C-9E5F5C0F3104}" srcOrd="0" destOrd="0" presId="urn:microsoft.com/office/officeart/2005/8/layout/hProcess7"/>
    <dgm:cxn modelId="{5CD90DD8-0B65-4F14-8A64-D4C896090B61}" type="presParOf" srcId="{B3F0818A-F1EF-4A19-870C-9E5F5C0F3104}" destId="{1BF5FEB3-9896-453C-94BD-BEDA093C355D}" srcOrd="0" destOrd="0" presId="urn:microsoft.com/office/officeart/2005/8/layout/hProcess7"/>
    <dgm:cxn modelId="{F92602FE-D5C7-4B5F-8C81-848997EE3BD6}" type="presParOf" srcId="{1BF5FEB3-9896-453C-94BD-BEDA093C355D}" destId="{826F794E-9588-4346-BDA0-E2AC1D76F0B5}" srcOrd="0" destOrd="0" presId="urn:microsoft.com/office/officeart/2005/8/layout/hProcess7"/>
    <dgm:cxn modelId="{B09AEBF1-1721-4A20-8865-0BF302CF5C6C}" type="presParOf" srcId="{1BF5FEB3-9896-453C-94BD-BEDA093C355D}" destId="{4075DA74-0DF7-473A-A7A2-6A3BD57BD6B2}" srcOrd="1" destOrd="0" presId="urn:microsoft.com/office/officeart/2005/8/layout/hProcess7"/>
    <dgm:cxn modelId="{581D0675-EFF8-404C-A965-19EA3126C21B}" type="presParOf" srcId="{1BF5FEB3-9896-453C-94BD-BEDA093C355D}" destId="{F2D81E5A-2CDA-4F76-83A1-8D2610DB61F9}" srcOrd="2" destOrd="0" presId="urn:microsoft.com/office/officeart/2005/8/layout/hProcess7"/>
    <dgm:cxn modelId="{59021876-2914-428E-97CB-DFE2A82B3F9D}" type="presParOf" srcId="{B3F0818A-F1EF-4A19-870C-9E5F5C0F3104}" destId="{C5C81488-5E3D-4C96-9E73-E08627471DE1}" srcOrd="1" destOrd="0" presId="urn:microsoft.com/office/officeart/2005/8/layout/hProcess7"/>
    <dgm:cxn modelId="{441F488D-D5A8-4C91-BA2F-79846821C9FA}" type="presParOf" srcId="{B3F0818A-F1EF-4A19-870C-9E5F5C0F3104}" destId="{2FA66105-0994-456A-924F-3E6036F0366A}" srcOrd="2" destOrd="0" presId="urn:microsoft.com/office/officeart/2005/8/layout/hProcess7"/>
    <dgm:cxn modelId="{7DE763EA-BF0E-4AEA-B700-19738B90F7D5}" type="presParOf" srcId="{2FA66105-0994-456A-924F-3E6036F0366A}" destId="{1216C5D8-761D-466F-A135-91537E69EE49}" srcOrd="0" destOrd="0" presId="urn:microsoft.com/office/officeart/2005/8/layout/hProcess7"/>
    <dgm:cxn modelId="{04603CB4-2C59-4DC1-893A-92EEA7A09345}" type="presParOf" srcId="{2FA66105-0994-456A-924F-3E6036F0366A}" destId="{52440771-9668-4EFA-A97A-A69E935DE0DA}" srcOrd="1" destOrd="0" presId="urn:microsoft.com/office/officeart/2005/8/layout/hProcess7"/>
    <dgm:cxn modelId="{3DB833E6-829A-4E43-9B9C-F114435972A1}" type="presParOf" srcId="{2FA66105-0994-456A-924F-3E6036F0366A}" destId="{EFE790B2-C6EF-4D9F-ADA9-84429511D70D}" srcOrd="2" destOrd="0" presId="urn:microsoft.com/office/officeart/2005/8/layout/hProcess7"/>
    <dgm:cxn modelId="{F2E3871B-BA2C-4886-A152-F5C71C5F0C99}" type="presParOf" srcId="{B3F0818A-F1EF-4A19-870C-9E5F5C0F3104}" destId="{03B236B4-2213-4820-AEDC-06DF95B2EF83}" srcOrd="3" destOrd="0" presId="urn:microsoft.com/office/officeart/2005/8/layout/hProcess7"/>
    <dgm:cxn modelId="{BA960DA6-DE83-4022-9DA3-3EBEB5EFA943}" type="presParOf" srcId="{B3F0818A-F1EF-4A19-870C-9E5F5C0F3104}" destId="{F283FAE3-0931-4A8F-B7BA-5FBAD0871B60}" srcOrd="4" destOrd="0" presId="urn:microsoft.com/office/officeart/2005/8/layout/hProcess7"/>
    <dgm:cxn modelId="{38BDE570-FEC6-4EB6-864C-D6074A8BA663}" type="presParOf" srcId="{F283FAE3-0931-4A8F-B7BA-5FBAD0871B60}" destId="{69D7D163-CCD9-4359-8A8F-82F9FEBBE432}" srcOrd="0" destOrd="0" presId="urn:microsoft.com/office/officeart/2005/8/layout/hProcess7"/>
    <dgm:cxn modelId="{CD65F733-32F3-4BBE-9587-2B81241EF9A6}" type="presParOf" srcId="{F283FAE3-0931-4A8F-B7BA-5FBAD0871B60}" destId="{F56C6027-0688-4D5C-8768-890833F28F1C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A24244-826F-41C0-9BED-FDDE525663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EB90EC1-B4E1-42F0-9012-C1BF3B9A9AA2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 dirty="0"/>
        </a:p>
      </dgm:t>
    </dgm:pt>
    <dgm:pt modelId="{DE877FBC-7DB1-4323-91BA-AF48D693F3A0}" type="parTrans" cxnId="{16FF74D7-CDCA-4413-B6B3-894427FB8453}">
      <dgm:prSet/>
      <dgm:spPr/>
      <dgm:t>
        <a:bodyPr/>
        <a:lstStyle/>
        <a:p>
          <a:endParaRPr lang="en-US"/>
        </a:p>
      </dgm:t>
    </dgm:pt>
    <dgm:pt modelId="{E05187D6-318E-4CF8-A5A8-5C2B29267668}" type="sibTrans" cxnId="{16FF74D7-CDCA-4413-B6B3-894427FB8453}">
      <dgm:prSet/>
      <dgm:spPr/>
      <dgm:t>
        <a:bodyPr/>
        <a:lstStyle/>
        <a:p>
          <a:endParaRPr lang="en-US"/>
        </a:p>
      </dgm:t>
    </dgm:pt>
    <dgm:pt modelId="{B87BDF2F-37B8-442A-95AF-4C3FF22DFFC7}">
      <dgm:prSet phldrT="[Text]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 dirty="0"/>
        </a:p>
      </dgm:t>
    </dgm:pt>
    <dgm:pt modelId="{0E383116-3084-48ED-90D7-FE8281D80954}" type="parTrans" cxnId="{AFA2E3DE-7CC7-4AF4-A709-168162EF8514}">
      <dgm:prSet/>
      <dgm:spPr/>
      <dgm:t>
        <a:bodyPr/>
        <a:lstStyle/>
        <a:p>
          <a:endParaRPr lang="en-US"/>
        </a:p>
      </dgm:t>
    </dgm:pt>
    <dgm:pt modelId="{81612050-5E16-4622-A23C-9A021F1B3C4E}" type="sibTrans" cxnId="{AFA2E3DE-7CC7-4AF4-A709-168162EF8514}">
      <dgm:prSet/>
      <dgm:spPr/>
      <dgm:t>
        <a:bodyPr/>
        <a:lstStyle/>
        <a:p>
          <a:endParaRPr lang="en-US"/>
        </a:p>
      </dgm:t>
    </dgm:pt>
    <dgm:pt modelId="{0B8399D9-377F-477C-87C8-B1DE6B8E1B53}">
      <dgm:prSet phldrT="[Text]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 dirty="0"/>
        </a:p>
      </dgm:t>
    </dgm:pt>
    <dgm:pt modelId="{39B8F387-3B59-4E92-9132-E375F6630FD4}" type="sibTrans" cxnId="{158AE3E9-FA5A-4E56-B278-663C730E17A1}">
      <dgm:prSet/>
      <dgm:spPr/>
      <dgm:t>
        <a:bodyPr/>
        <a:lstStyle/>
        <a:p>
          <a:endParaRPr lang="en-US"/>
        </a:p>
      </dgm:t>
    </dgm:pt>
    <dgm:pt modelId="{FC825F7C-7532-4644-BFA2-A5B993CD84FB}" type="parTrans" cxnId="{158AE3E9-FA5A-4E56-B278-663C730E17A1}">
      <dgm:prSet/>
      <dgm:spPr/>
      <dgm:t>
        <a:bodyPr/>
        <a:lstStyle/>
        <a:p>
          <a:endParaRPr lang="en-US"/>
        </a:p>
      </dgm:t>
    </dgm:pt>
    <dgm:pt modelId="{A5F3B5BB-4851-40B3-8989-5320F1C9E5A4}" type="pres">
      <dgm:prSet presAssocID="{64A24244-826F-41C0-9BED-FDDE5256633E}" presName="CompostProcess" presStyleCnt="0">
        <dgm:presLayoutVars>
          <dgm:dir/>
          <dgm:resizeHandles val="exact"/>
        </dgm:presLayoutVars>
      </dgm:prSet>
      <dgm:spPr/>
    </dgm:pt>
    <dgm:pt modelId="{52B046B8-6CF7-4778-93FB-09BB03E31592}" type="pres">
      <dgm:prSet presAssocID="{64A24244-826F-41C0-9BED-FDDE5256633E}" presName="arrow" presStyleLbl="bgShp" presStyleIdx="0" presStyleCnt="1"/>
      <dgm:spPr/>
    </dgm:pt>
    <dgm:pt modelId="{826CED0C-4B2C-4BF7-AA60-2ACE276858FA}" type="pres">
      <dgm:prSet presAssocID="{64A24244-826F-41C0-9BED-FDDE5256633E}" presName="linearProcess" presStyleCnt="0"/>
      <dgm:spPr/>
    </dgm:pt>
    <dgm:pt modelId="{511203C6-8820-408C-985C-3D570A6EAA50}" type="pres">
      <dgm:prSet presAssocID="{0B8399D9-377F-477C-87C8-B1DE6B8E1B53}" presName="textNode" presStyleLbl="node1" presStyleIdx="0" presStyleCnt="3" custScaleX="121684" custScaleY="126526">
        <dgm:presLayoutVars>
          <dgm:bulletEnabled val="1"/>
        </dgm:presLayoutVars>
      </dgm:prSet>
      <dgm:spPr/>
    </dgm:pt>
    <dgm:pt modelId="{74BC581F-87B4-4B1C-A582-07261CB92F71}" type="pres">
      <dgm:prSet presAssocID="{39B8F387-3B59-4E92-9132-E375F6630FD4}" presName="sibTrans" presStyleCnt="0"/>
      <dgm:spPr/>
    </dgm:pt>
    <dgm:pt modelId="{77DCC7FE-F556-41D8-90D4-D478BC8D87AF}" type="pres">
      <dgm:prSet presAssocID="{DEB90EC1-B4E1-42F0-9012-C1BF3B9A9AA2}" presName="textNode" presStyleLbl="node1" presStyleIdx="1" presStyleCnt="3" custScaleX="133093" custScaleY="125293">
        <dgm:presLayoutVars>
          <dgm:bulletEnabled val="1"/>
        </dgm:presLayoutVars>
      </dgm:prSet>
      <dgm:spPr/>
    </dgm:pt>
    <dgm:pt modelId="{57DABE8D-1E4C-4333-8FB3-EF604D3A717D}" type="pres">
      <dgm:prSet presAssocID="{E05187D6-318E-4CF8-A5A8-5C2B29267668}" presName="sibTrans" presStyleCnt="0"/>
      <dgm:spPr/>
    </dgm:pt>
    <dgm:pt modelId="{EB1AA973-E406-49E4-86E4-7BAE75787D1D}" type="pres">
      <dgm:prSet presAssocID="{B87BDF2F-37B8-442A-95AF-4C3FF22DFFC7}" presName="textNode" presStyleLbl="node1" presStyleIdx="2" presStyleCnt="3" custScaleX="127553" custScaleY="124836">
        <dgm:presLayoutVars>
          <dgm:bulletEnabled val="1"/>
        </dgm:presLayoutVars>
      </dgm:prSet>
      <dgm:spPr/>
    </dgm:pt>
  </dgm:ptLst>
  <dgm:cxnLst>
    <dgm:cxn modelId="{10778501-C12A-4253-B703-4BCD57C9A023}" type="presOf" srcId="{DEB90EC1-B4E1-42F0-9012-C1BF3B9A9AA2}" destId="{77DCC7FE-F556-41D8-90D4-D478BC8D87AF}" srcOrd="0" destOrd="0" presId="urn:microsoft.com/office/officeart/2005/8/layout/hProcess9"/>
    <dgm:cxn modelId="{5FB98133-B98B-4675-A4B0-67CF29DE56CC}" type="presOf" srcId="{64A24244-826F-41C0-9BED-FDDE5256633E}" destId="{A5F3B5BB-4851-40B3-8989-5320F1C9E5A4}" srcOrd="0" destOrd="0" presId="urn:microsoft.com/office/officeart/2005/8/layout/hProcess9"/>
    <dgm:cxn modelId="{8A83BEA6-B5D3-4AF8-BC8E-4F8E258D9344}" type="presOf" srcId="{B87BDF2F-37B8-442A-95AF-4C3FF22DFFC7}" destId="{EB1AA973-E406-49E4-86E4-7BAE75787D1D}" srcOrd="0" destOrd="0" presId="urn:microsoft.com/office/officeart/2005/8/layout/hProcess9"/>
    <dgm:cxn modelId="{52701ACB-D991-4BF1-BDCA-928ECB699DAD}" type="presOf" srcId="{0B8399D9-377F-477C-87C8-B1DE6B8E1B53}" destId="{511203C6-8820-408C-985C-3D570A6EAA50}" srcOrd="0" destOrd="0" presId="urn:microsoft.com/office/officeart/2005/8/layout/hProcess9"/>
    <dgm:cxn modelId="{16FF74D7-CDCA-4413-B6B3-894427FB8453}" srcId="{64A24244-826F-41C0-9BED-FDDE5256633E}" destId="{DEB90EC1-B4E1-42F0-9012-C1BF3B9A9AA2}" srcOrd="1" destOrd="0" parTransId="{DE877FBC-7DB1-4323-91BA-AF48D693F3A0}" sibTransId="{E05187D6-318E-4CF8-A5A8-5C2B29267668}"/>
    <dgm:cxn modelId="{AFA2E3DE-7CC7-4AF4-A709-168162EF8514}" srcId="{64A24244-826F-41C0-9BED-FDDE5256633E}" destId="{B87BDF2F-37B8-442A-95AF-4C3FF22DFFC7}" srcOrd="2" destOrd="0" parTransId="{0E383116-3084-48ED-90D7-FE8281D80954}" sibTransId="{81612050-5E16-4622-A23C-9A021F1B3C4E}"/>
    <dgm:cxn modelId="{158AE3E9-FA5A-4E56-B278-663C730E17A1}" srcId="{64A24244-826F-41C0-9BED-FDDE5256633E}" destId="{0B8399D9-377F-477C-87C8-B1DE6B8E1B53}" srcOrd="0" destOrd="0" parTransId="{FC825F7C-7532-4644-BFA2-A5B993CD84FB}" sibTransId="{39B8F387-3B59-4E92-9132-E375F6630FD4}"/>
    <dgm:cxn modelId="{AB0EA235-4B3F-42A9-9CB5-7157B9E16DB3}" type="presParOf" srcId="{A5F3B5BB-4851-40B3-8989-5320F1C9E5A4}" destId="{52B046B8-6CF7-4778-93FB-09BB03E31592}" srcOrd="0" destOrd="0" presId="urn:microsoft.com/office/officeart/2005/8/layout/hProcess9"/>
    <dgm:cxn modelId="{3CDF638A-4F90-41E5-9827-FE439B744CFF}" type="presParOf" srcId="{A5F3B5BB-4851-40B3-8989-5320F1C9E5A4}" destId="{826CED0C-4B2C-4BF7-AA60-2ACE276858FA}" srcOrd="1" destOrd="0" presId="urn:microsoft.com/office/officeart/2005/8/layout/hProcess9"/>
    <dgm:cxn modelId="{54695515-A8B6-4D15-A04A-D07F3A2966D4}" type="presParOf" srcId="{826CED0C-4B2C-4BF7-AA60-2ACE276858FA}" destId="{511203C6-8820-408C-985C-3D570A6EAA50}" srcOrd="0" destOrd="0" presId="urn:microsoft.com/office/officeart/2005/8/layout/hProcess9"/>
    <dgm:cxn modelId="{42033A66-828F-40B1-BDB8-377D9F1DDC29}" type="presParOf" srcId="{826CED0C-4B2C-4BF7-AA60-2ACE276858FA}" destId="{74BC581F-87B4-4B1C-A582-07261CB92F71}" srcOrd="1" destOrd="0" presId="urn:microsoft.com/office/officeart/2005/8/layout/hProcess9"/>
    <dgm:cxn modelId="{7F2AA5DB-BECD-4B67-B9A1-FF8EAA5B46F3}" type="presParOf" srcId="{826CED0C-4B2C-4BF7-AA60-2ACE276858FA}" destId="{77DCC7FE-F556-41D8-90D4-D478BC8D87AF}" srcOrd="2" destOrd="0" presId="urn:microsoft.com/office/officeart/2005/8/layout/hProcess9"/>
    <dgm:cxn modelId="{D6BC15A3-252B-4A62-8C3D-FB38BDAAF396}" type="presParOf" srcId="{826CED0C-4B2C-4BF7-AA60-2ACE276858FA}" destId="{57DABE8D-1E4C-4333-8FB3-EF604D3A717D}" srcOrd="3" destOrd="0" presId="urn:microsoft.com/office/officeart/2005/8/layout/hProcess9"/>
    <dgm:cxn modelId="{E608C139-1691-445C-88FC-81C9F29CAC08}" type="presParOf" srcId="{826CED0C-4B2C-4BF7-AA60-2ACE276858FA}" destId="{EB1AA973-E406-49E4-86E4-7BAE75787D1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F794E-9588-4346-BDA0-E2AC1D76F0B5}">
      <dsp:nvSpPr>
        <dsp:cNvPr id="0" name=""/>
        <dsp:cNvSpPr/>
      </dsp:nvSpPr>
      <dsp:spPr>
        <a:xfrm>
          <a:off x="715" y="320237"/>
          <a:ext cx="1822386" cy="2186863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/>
              </a:solidFill>
            </a:rPr>
            <a:t>HOW</a:t>
          </a:r>
        </a:p>
      </dsp:txBody>
      <dsp:txXfrm rot="16200000">
        <a:off x="-713659" y="1034612"/>
        <a:ext cx="1793228" cy="364477"/>
      </dsp:txXfrm>
    </dsp:sp>
    <dsp:sp modelId="{F2D81E5A-2CDA-4F76-83A1-8D2610DB61F9}">
      <dsp:nvSpPr>
        <dsp:cNvPr id="0" name=""/>
        <dsp:cNvSpPr/>
      </dsp:nvSpPr>
      <dsp:spPr>
        <a:xfrm>
          <a:off x="365192" y="320237"/>
          <a:ext cx="1357677" cy="218686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65192" y="320237"/>
        <a:ext cx="1357677" cy="2186863"/>
      </dsp:txXfrm>
    </dsp:sp>
    <dsp:sp modelId="{69D7D163-CCD9-4359-8A8F-82F9FEBBE432}">
      <dsp:nvSpPr>
        <dsp:cNvPr id="0" name=""/>
        <dsp:cNvSpPr/>
      </dsp:nvSpPr>
      <dsp:spPr>
        <a:xfrm>
          <a:off x="1886885" y="320237"/>
          <a:ext cx="1822386" cy="2186863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/>
              </a:solidFill>
            </a:rPr>
            <a:t>YOU</a:t>
          </a:r>
        </a:p>
      </dsp:txBody>
      <dsp:txXfrm rot="16200000">
        <a:off x="1172509" y="1034612"/>
        <a:ext cx="1793228" cy="364477"/>
      </dsp:txXfrm>
    </dsp:sp>
    <dsp:sp modelId="{52440771-9668-4EFA-A97A-A69E935DE0DA}">
      <dsp:nvSpPr>
        <dsp:cNvPr id="0" name=""/>
        <dsp:cNvSpPr/>
      </dsp:nvSpPr>
      <dsp:spPr>
        <a:xfrm rot="5400000">
          <a:off x="1735221" y="2059274"/>
          <a:ext cx="321551" cy="27335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046B8-6CF7-4778-93FB-09BB03E31592}">
      <dsp:nvSpPr>
        <dsp:cNvPr id="0" name=""/>
        <dsp:cNvSpPr/>
      </dsp:nvSpPr>
      <dsp:spPr>
        <a:xfrm>
          <a:off x="331231" y="0"/>
          <a:ext cx="3753961" cy="39782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203C6-8820-408C-985C-3D570A6EAA50}">
      <dsp:nvSpPr>
        <dsp:cNvPr id="0" name=""/>
        <dsp:cNvSpPr/>
      </dsp:nvSpPr>
      <dsp:spPr>
        <a:xfrm>
          <a:off x="477" y="982427"/>
          <a:ext cx="1292613" cy="2013420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3577" y="1045527"/>
        <a:ext cx="1166413" cy="1887220"/>
      </dsp:txXfrm>
    </dsp:sp>
    <dsp:sp modelId="{77DCC7FE-F556-41D8-90D4-D478BC8D87AF}">
      <dsp:nvSpPr>
        <dsp:cNvPr id="0" name=""/>
        <dsp:cNvSpPr/>
      </dsp:nvSpPr>
      <dsp:spPr>
        <a:xfrm>
          <a:off x="1470136" y="992237"/>
          <a:ext cx="1413808" cy="1993800"/>
        </a:xfrm>
        <a:prstGeom prst="roundRect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539152" y="1061253"/>
        <a:ext cx="1275776" cy="1855768"/>
      </dsp:txXfrm>
    </dsp:sp>
    <dsp:sp modelId="{EB1AA973-E406-49E4-86E4-7BAE75787D1D}">
      <dsp:nvSpPr>
        <dsp:cNvPr id="0" name=""/>
        <dsp:cNvSpPr/>
      </dsp:nvSpPr>
      <dsp:spPr>
        <a:xfrm>
          <a:off x="3060989" y="995873"/>
          <a:ext cx="1354958" cy="1986527"/>
        </a:xfrm>
        <a:prstGeom prst="roundRect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127133" y="1062017"/>
        <a:ext cx="1222670" cy="1854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aseline="0" dirty="0"/>
              <a:t>Slide Show mode, select the arrows to visit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9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8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96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089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0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85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77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11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87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3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0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6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1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8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1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2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14967A-1075-4C04-B04D-19E645906E68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0DD450-8C6A-460F-A12C-D2820AF536E9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21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flickr.com/photos/r_b/15648921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elinawing.com/2011/05/show-your-sign-i-love-you-to-your-mom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u3HoC9_ir3s" TargetMode="External"/><Relationship Id="rId6" Type="http://schemas.openxmlformats.org/officeDocument/2006/relationships/image" Target="../media/image5.jpeg"/><Relationship Id="rId5" Type="http://schemas.openxmlformats.org/officeDocument/2006/relationships/hyperlink" Target="https://en.wikipedia.org/wiki/File:Signing_Time_Logo.pn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vibrations.org/why-it-is-important-to-have-animals-around-your-kid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global.com/blog/performance-management/leveraging-technology-to-transform-diversity-for-performance-16029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uYhpS9e6f3E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stackoverflow.com/questions/6367010/average-2-hex-colors-together-in-javascrip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3998-165B-4E14-9CF4-CC6F103B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and 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0E2B5-2385-4EAF-B12C-EBC2864FE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STC Professionals</a:t>
            </a:r>
          </a:p>
          <a:p>
            <a:pPr marL="0" indent="0">
              <a:buNone/>
            </a:pPr>
            <a:r>
              <a:rPr lang="en-US" dirty="0"/>
              <a:t>The OPOD Code for Remote check in : 102480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begin in a few minutes </a:t>
            </a:r>
          </a:p>
          <a:p>
            <a:pPr marL="0" indent="0">
              <a:buNone/>
            </a:pPr>
            <a:r>
              <a:rPr lang="en-US" dirty="0"/>
              <a:t>Meanwhile if you can please introduce yourselves on the chat..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25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Any Questions or repeats of signs…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41611" y="2614427"/>
            <a:ext cx="9442648" cy="3978275"/>
          </a:xfrm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 to Share!!!</a:t>
            </a:r>
            <a:b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Background information:</a:t>
            </a: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Why were you all interested in this workshop??</a:t>
            </a: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What did you expect to learn? </a:t>
            </a: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Did this workshop meet </a:t>
            </a: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Your expectations??</a:t>
            </a: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Lets Start Building a Vocabulary Foundation in ASL!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48422" y="3079468"/>
            <a:ext cx="9582150" cy="113665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Goal: Is to expose and teach individuals basic ASL vocabulary like: ABC’s and commonly used basic vocabulary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A571DA-A15C-4C85-80D5-44615609F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16578" y="3647793"/>
            <a:ext cx="2082277" cy="27763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33F600-6487-43BD-81AD-2BBFA074F2DD}"/>
              </a:ext>
            </a:extLst>
          </p:cNvPr>
          <p:cNvSpPr txBox="1"/>
          <p:nvPr/>
        </p:nvSpPr>
        <p:spPr>
          <a:xfrm>
            <a:off x="593145" y="5761930"/>
            <a:ext cx="357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Presented By: Priscilla Garcia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Benefits of Learning ASL 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21207" y="1524708"/>
            <a:ext cx="4602121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Why is it important to learn ASL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Promotes better awareness of and sensitivity to the deaf and hard of hearing community… plus..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Improves Spelling ( can be used as a tool to help children remember spelling words and leaves a larger imprint on the brain)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Builds and improves good motor skills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Builds communication skills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Builds a better vocabulary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Introduces you to a new culture and community 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Improves your peripheral vision and reaction time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Its all around us!!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FB763-2293-41E5-8143-D6C18EF4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98326" y="1403685"/>
            <a:ext cx="3881732" cy="44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Alphabet in ASL 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21207" y="4474185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B73AC-266D-4CF6-B3B5-1FA2D45D7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755" y="1358423"/>
            <a:ext cx="5146953" cy="5051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7F4281-C9FC-43C9-AD66-F1C7C3BE8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1207" y="1358423"/>
            <a:ext cx="3981450" cy="2266950"/>
          </a:xfrm>
          <a:prstGeom prst="rect">
            <a:avLst/>
          </a:prstGeom>
        </p:spPr>
      </p:pic>
      <p:pic>
        <p:nvPicPr>
          <p:cNvPr id="6" name="Online Media 5" title="The ASL Alphabet: American Sign Language Letters A-Z">
            <a:hlinkClick r:id="" action="ppaction://media"/>
            <a:extLst>
              <a:ext uri="{FF2B5EF4-FFF2-40B4-BE49-F238E27FC236}">
                <a16:creationId xmlns:a16="http://schemas.microsoft.com/office/drawing/2014/main" id="{D74257AA-1821-460F-9238-F9AF31CB25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79292" y="388418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Family Signs </a:t>
            </a: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32083" y="1526235"/>
            <a:ext cx="5008105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Immediate Family:</a:t>
            </a:r>
          </a:p>
        </p:txBody>
      </p:sp>
      <p:sp>
        <p:nvSpPr>
          <p:cNvPr id="36" name="Content Placeholder 17"/>
          <p:cNvSpPr txBox="1">
            <a:spLocks/>
          </p:cNvSpPr>
          <p:nvPr/>
        </p:nvSpPr>
        <p:spPr>
          <a:xfrm>
            <a:off x="450604" y="1997384"/>
            <a:ext cx="4054161" cy="441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/>
              </a:rPr>
              <a:t>Family </a:t>
            </a:r>
          </a:p>
          <a:p>
            <a:pPr>
              <a:spcAft>
                <a:spcPts val="200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/>
              </a:rPr>
              <a:t>Mother (Mom) (2 ways)  can add the wiggle movement </a:t>
            </a:r>
          </a:p>
          <a:p>
            <a:pPr>
              <a:spcAft>
                <a:spcPts val="200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/>
              </a:rPr>
              <a:t>Father (Dad) (2 ways) can add the wiggle movement</a:t>
            </a:r>
          </a:p>
          <a:p>
            <a:pPr>
              <a:spcAft>
                <a:spcPts val="200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/>
              </a:rPr>
              <a:t>Parents (Mother &amp; Father)</a:t>
            </a:r>
          </a:p>
          <a:p>
            <a:pPr>
              <a:spcAft>
                <a:spcPts val="200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/>
              </a:rPr>
              <a:t>Baby</a:t>
            </a:r>
          </a:p>
          <a:p>
            <a:pPr>
              <a:spcAft>
                <a:spcPts val="200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/>
              </a:rPr>
              <a:t>Daughter / Girl</a:t>
            </a:r>
          </a:p>
          <a:p>
            <a:pPr>
              <a:spcAft>
                <a:spcPts val="200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/>
              </a:rPr>
              <a:t>Son / Boy</a:t>
            </a:r>
          </a:p>
        </p:txBody>
      </p:sp>
      <p:sp>
        <p:nvSpPr>
          <p:cNvPr id="28" name="Content Placeholder 17">
            <a:extLst>
              <a:ext uri="{FF2B5EF4-FFF2-40B4-BE49-F238E27FC236}">
                <a16:creationId xmlns:a16="http://schemas.microsoft.com/office/drawing/2014/main" id="{F948A77F-B165-4E7B-A866-D2AB89FA9B97}"/>
              </a:ext>
            </a:extLst>
          </p:cNvPr>
          <p:cNvSpPr txBox="1">
            <a:spLocks/>
          </p:cNvSpPr>
          <p:nvPr/>
        </p:nvSpPr>
        <p:spPr>
          <a:xfrm>
            <a:off x="7183895" y="1222720"/>
            <a:ext cx="4054161" cy="441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/>
              </a:rPr>
              <a:t>Sister (girl + both hands in l shape)</a:t>
            </a:r>
          </a:p>
          <a:p>
            <a:pPr>
              <a:spcAft>
                <a:spcPts val="200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/>
              </a:rPr>
              <a:t>Brother (boy + both hands in L shape)</a:t>
            </a:r>
          </a:p>
          <a:p>
            <a:pPr>
              <a:spcAft>
                <a:spcPts val="200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/>
              </a:rPr>
              <a:t>Grandmother</a:t>
            </a:r>
          </a:p>
          <a:p>
            <a:pPr>
              <a:spcAft>
                <a:spcPts val="200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/>
              </a:rPr>
              <a:t>Grandfather</a:t>
            </a:r>
          </a:p>
          <a:p>
            <a:pPr>
              <a:spcAft>
                <a:spcPts val="200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/>
              </a:rPr>
              <a:t>Aunt</a:t>
            </a:r>
          </a:p>
          <a:p>
            <a:pPr>
              <a:spcAft>
                <a:spcPts val="200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/>
              </a:rPr>
              <a:t>Uncle</a:t>
            </a:r>
          </a:p>
          <a:p>
            <a:pPr>
              <a:spcAft>
                <a:spcPts val="200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/>
              </a:rPr>
              <a:t>Cousins</a:t>
            </a:r>
          </a:p>
          <a:p>
            <a:pPr marL="0" indent="0">
              <a:spcAft>
                <a:spcPts val="20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C4509-2B67-4531-80D2-2D924403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82529" y="4105508"/>
            <a:ext cx="3681602" cy="2452513"/>
          </a:xfrm>
          <a:prstGeom prst="rect">
            <a:avLst/>
          </a:prstGeom>
        </p:spPr>
      </p:pic>
      <p:sp>
        <p:nvSpPr>
          <p:cNvPr id="31" name="Content Placeholder 17">
            <a:extLst>
              <a:ext uri="{FF2B5EF4-FFF2-40B4-BE49-F238E27FC236}">
                <a16:creationId xmlns:a16="http://schemas.microsoft.com/office/drawing/2014/main" id="{F30A720C-A120-4B09-8658-4E2F7FF4D4C2}"/>
              </a:ext>
            </a:extLst>
          </p:cNvPr>
          <p:cNvSpPr txBox="1">
            <a:spLocks/>
          </p:cNvSpPr>
          <p:nvPr/>
        </p:nvSpPr>
        <p:spPr>
          <a:xfrm>
            <a:off x="6565330" y="2187816"/>
            <a:ext cx="5008105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Family:</a:t>
            </a: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Other signs for Individuals &amp; People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89965" y="1416891"/>
            <a:ext cx="4557713" cy="479107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Female (woman)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Male (man)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Children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 (2) (Individual &amp; with P)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Teacher (teach + person)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Instructor (I teach + person)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Doctor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Fireman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Policeman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…….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994F9-A0C2-4B12-B7C7-9E2A2403C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2964" y="1712642"/>
            <a:ext cx="5517776" cy="34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Colors and More Colors</a:t>
            </a:r>
          </a:p>
        </p:txBody>
      </p:sp>
      <p:cxnSp>
        <p:nvCxnSpPr>
          <p:cNvPr id="20" name="Straight Connector 19" descr="Light grey line separating Morph text and images"/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C9C5A0A-67EF-47C6-94BC-D9D2980D9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99895" y="1283727"/>
            <a:ext cx="4762500" cy="4762500"/>
          </a:xfrm>
          <a:prstGeom prst="rect">
            <a:avLst/>
          </a:prstGeom>
        </p:spPr>
      </p:pic>
      <p:pic>
        <p:nvPicPr>
          <p:cNvPr id="31" name="Online Media 2" title="Learn to sign: COLORS in American Sign Language">
            <a:hlinkClick r:id="" action="ppaction://media"/>
            <a:extLst>
              <a:ext uri="{FF2B5EF4-FFF2-40B4-BE49-F238E27FC236}">
                <a16:creationId xmlns:a16="http://schemas.microsoft.com/office/drawing/2014/main" id="{8890E43D-02BA-4840-88B3-99F61610DA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93766" y="1914525"/>
            <a:ext cx="5201914" cy="37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Conversational Words and Phrases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3938080-11FF-4117-AE26-EE5F173789E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64403382"/>
              </p:ext>
            </p:extLst>
          </p:nvPr>
        </p:nvGraphicFramePr>
        <p:xfrm>
          <a:off x="591619" y="3786136"/>
          <a:ext cx="3709987" cy="282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2" descr="Signs for All (SFA) provides American Sign Language classes and ...">
            <a:extLst>
              <a:ext uri="{FF2B5EF4-FFF2-40B4-BE49-F238E27FC236}">
                <a16:creationId xmlns:a16="http://schemas.microsoft.com/office/drawing/2014/main" id="{9CA8C599-9A9C-4776-B126-FAFEECEFF53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17" y="2747847"/>
            <a:ext cx="1880703" cy="14137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739124-E07D-414A-AF0C-A10AD60B1E6A}"/>
              </a:ext>
            </a:extLst>
          </p:cNvPr>
          <p:cNvSpPr txBox="1"/>
          <p:nvPr/>
        </p:nvSpPr>
        <p:spPr>
          <a:xfrm>
            <a:off x="1364124" y="6330759"/>
            <a:ext cx="216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“How are You”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F6B19EF-85B9-4BAE-96F2-605E0C5F6CCC}"/>
              </a:ext>
            </a:extLst>
          </p:cNvPr>
          <p:cNvSpPr/>
          <p:nvPr/>
        </p:nvSpPr>
        <p:spPr>
          <a:xfrm>
            <a:off x="4321525" y="49574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https://www.lifeprint.com/asl101/images-signs/fine.h9.gif">
            <a:extLst>
              <a:ext uri="{FF2B5EF4-FFF2-40B4-BE49-F238E27FC236}">
                <a16:creationId xmlns:a16="http://schemas.microsoft.com/office/drawing/2014/main" id="{4EF082EA-4400-4227-AEDF-E2595611CCF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42" y="4290509"/>
            <a:ext cx="1692275" cy="220132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A9154E3-75F6-45A9-89B2-5CDDD86205FD}"/>
              </a:ext>
            </a:extLst>
          </p:cNvPr>
          <p:cNvSpPr txBox="1"/>
          <p:nvPr/>
        </p:nvSpPr>
        <p:spPr>
          <a:xfrm>
            <a:off x="5413939" y="6307171"/>
            <a:ext cx="216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“Fine”</a:t>
            </a:r>
          </a:p>
        </p:txBody>
      </p:sp>
      <p:pic>
        <p:nvPicPr>
          <p:cNvPr id="29" name="Picture 28" descr="Pin by Alma Simmons on ASL | Sign language words, Sign language ...">
            <a:extLst>
              <a:ext uri="{FF2B5EF4-FFF2-40B4-BE49-F238E27FC236}">
                <a16:creationId xmlns:a16="http://schemas.microsoft.com/office/drawing/2014/main" id="{C7529E8F-72A7-4826-BCA4-94EC11F42CD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55" y="1028649"/>
            <a:ext cx="2663825" cy="162814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47B4815E-C742-40E1-82BE-970F64640FE0}"/>
              </a:ext>
            </a:extLst>
          </p:cNvPr>
          <p:cNvSpPr/>
          <p:nvPr/>
        </p:nvSpPr>
        <p:spPr>
          <a:xfrm>
            <a:off x="7080026" y="49877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good&quot; American Sign Language (ASL)">
            <a:extLst>
              <a:ext uri="{FF2B5EF4-FFF2-40B4-BE49-F238E27FC236}">
                <a16:creationId xmlns:a16="http://schemas.microsoft.com/office/drawing/2014/main" id="{61518AFD-E5EA-4805-9E47-AA4B10ED474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34" y="4176211"/>
            <a:ext cx="1880934" cy="220132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5C9597E-7B12-48E0-9FA1-3601DFFA3215}"/>
              </a:ext>
            </a:extLst>
          </p:cNvPr>
          <p:cNvSpPr txBox="1"/>
          <p:nvPr/>
        </p:nvSpPr>
        <p:spPr>
          <a:xfrm>
            <a:off x="8126004" y="6275743"/>
            <a:ext cx="216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“Good”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8151F3-4C02-45B6-867B-C21876FEA8CB}"/>
              </a:ext>
            </a:extLst>
          </p:cNvPr>
          <p:cNvSpPr txBox="1"/>
          <p:nvPr/>
        </p:nvSpPr>
        <p:spPr>
          <a:xfrm>
            <a:off x="10418887" y="6307171"/>
            <a:ext cx="216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“Bad”</a:t>
            </a:r>
          </a:p>
        </p:txBody>
      </p:sp>
      <p:pic>
        <p:nvPicPr>
          <p:cNvPr id="46" name="Picture 45" descr="393 Best Sign language images | Sign language, Language, Asl sign ...">
            <a:extLst>
              <a:ext uri="{FF2B5EF4-FFF2-40B4-BE49-F238E27FC236}">
                <a16:creationId xmlns:a16="http://schemas.microsoft.com/office/drawing/2014/main" id="{970774C9-8A4C-4985-BB91-B0E988664FED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938" y="4229112"/>
            <a:ext cx="1607297" cy="2148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2425B1-9C69-494A-A3FE-365080AE96FB}"/>
              </a:ext>
            </a:extLst>
          </p:cNvPr>
          <p:cNvCxnSpPr>
            <a:cxnSpLocks/>
          </p:cNvCxnSpPr>
          <p:nvPr/>
        </p:nvCxnSpPr>
        <p:spPr>
          <a:xfrm>
            <a:off x="9939368" y="3982718"/>
            <a:ext cx="0" cy="2494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Conversational Words and Phrases (continued)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DE9B5E-3A30-4443-A435-C6ACF0FE730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59547636"/>
              </p:ext>
            </p:extLst>
          </p:nvPr>
        </p:nvGraphicFramePr>
        <p:xfrm>
          <a:off x="5606796" y="1197546"/>
          <a:ext cx="4416425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C3E94C5-7763-42A0-A977-9EAC45FB68E1}"/>
              </a:ext>
            </a:extLst>
          </p:cNvPr>
          <p:cNvSpPr txBox="1"/>
          <p:nvPr/>
        </p:nvSpPr>
        <p:spPr>
          <a:xfrm>
            <a:off x="776700" y="1447000"/>
            <a:ext cx="252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What’s Up?</a:t>
            </a:r>
          </a:p>
        </p:txBody>
      </p:sp>
      <p:pic>
        <p:nvPicPr>
          <p:cNvPr id="12" name="Picture 11" descr="funny whats-up sign language - 7909723392">
            <a:extLst>
              <a:ext uri="{FF2B5EF4-FFF2-40B4-BE49-F238E27FC236}">
                <a16:creationId xmlns:a16="http://schemas.microsoft.com/office/drawing/2014/main" id="{3CC3D39E-C983-4F29-9FBA-90010F78EA28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0" t="-533" r="7800" b="22933"/>
          <a:stretch/>
        </p:blipFill>
        <p:spPr bwMode="auto">
          <a:xfrm>
            <a:off x="130121" y="1816332"/>
            <a:ext cx="3067050" cy="2771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60222D-687D-4A32-9C53-F2DDFDF01DCD}"/>
              </a:ext>
            </a:extLst>
          </p:cNvPr>
          <p:cNvSpPr txBox="1"/>
          <p:nvPr/>
        </p:nvSpPr>
        <p:spPr>
          <a:xfrm>
            <a:off x="3854511" y="1444548"/>
            <a:ext cx="144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(Responses)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9B6C3F-F28C-4971-8FB8-DD7181EAF4CE}"/>
              </a:ext>
            </a:extLst>
          </p:cNvPr>
          <p:cNvSpPr txBox="1"/>
          <p:nvPr/>
        </p:nvSpPr>
        <p:spPr>
          <a:xfrm>
            <a:off x="6870821" y="4218775"/>
            <a:ext cx="130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“Nothing”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0F472B8-D5CF-47CF-BC58-33A9F8147506}"/>
              </a:ext>
            </a:extLst>
          </p:cNvPr>
          <p:cNvSpPr/>
          <p:nvPr/>
        </p:nvSpPr>
        <p:spPr>
          <a:xfrm>
            <a:off x="3398585" y="2944368"/>
            <a:ext cx="18995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AACCA28-74B7-4AB5-BFBE-812D8DA9E9FF}"/>
              </a:ext>
            </a:extLst>
          </p:cNvPr>
          <p:cNvSpPr/>
          <p:nvPr/>
        </p:nvSpPr>
        <p:spPr>
          <a:xfrm rot="2153784">
            <a:off x="3171595" y="4735721"/>
            <a:ext cx="978408" cy="429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Busy">
            <a:extLst>
              <a:ext uri="{FF2B5EF4-FFF2-40B4-BE49-F238E27FC236}">
                <a16:creationId xmlns:a16="http://schemas.microsoft.com/office/drawing/2014/main" id="{B309227B-9962-42C6-A371-251DC2987E6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68" y="4915266"/>
            <a:ext cx="2479040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76F981E-835C-4581-9780-2A51E2B98AD2}"/>
              </a:ext>
            </a:extLst>
          </p:cNvPr>
          <p:cNvSpPr txBox="1"/>
          <p:nvPr/>
        </p:nvSpPr>
        <p:spPr>
          <a:xfrm>
            <a:off x="3660799" y="6102316"/>
            <a:ext cx="130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“Busy”</a:t>
            </a:r>
          </a:p>
        </p:txBody>
      </p:sp>
    </p:spTree>
    <p:extLst>
      <p:ext uri="{BB962C8B-B14F-4D97-AF65-F5344CB8AC3E}">
        <p14:creationId xmlns:p14="http://schemas.microsoft.com/office/powerpoint/2010/main" val="28966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documentManagement/types"/>
    <ds:schemaRef ds:uri="71af3243-3dd4-4a8d-8c0d-dd76da1f02a5"/>
    <ds:schemaRef ds:uri="16c05727-aa75-4e4a-9b5f-8a80a1165891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366</Words>
  <Application>Microsoft Office PowerPoint</Application>
  <PresentationFormat>Widescreen</PresentationFormat>
  <Paragraphs>79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Segoe UI</vt:lpstr>
      <vt:lpstr>Segoe UI Light</vt:lpstr>
      <vt:lpstr>Trebuchet MS</vt:lpstr>
      <vt:lpstr>Wingdings 3</vt:lpstr>
      <vt:lpstr>Facet</vt:lpstr>
      <vt:lpstr>Hello and Welcome</vt:lpstr>
      <vt:lpstr>Lets Start Building a Vocabulary Foundation in ASL! </vt:lpstr>
      <vt:lpstr>Benefits of Learning ASL </vt:lpstr>
      <vt:lpstr>The Alphabet in ASL </vt:lpstr>
      <vt:lpstr>Family Signs </vt:lpstr>
      <vt:lpstr>Other signs for Individuals &amp; People</vt:lpstr>
      <vt:lpstr>Colors and More Colors</vt:lpstr>
      <vt:lpstr>Conversational Words and Phrases</vt:lpstr>
      <vt:lpstr>Conversational Words and Phrases (continued)</vt:lpstr>
      <vt:lpstr>Any Questions or repeats of signs…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2020-05-28T18:53:07Z</dcterms:created>
  <dcterms:modified xsi:type="dcterms:W3CDTF">2020-05-29T21:38:37Z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